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4" r:id="rId4"/>
    <p:sldId id="283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2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8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5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8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2A74-CB60-440C-AE41-29C01A104798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932D-73D7-4D9E-AC4B-F51D929A1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333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МАДОУ «Центр развития ребенка – детский сад № 161» </a:t>
            </a:r>
          </a:p>
          <a:p>
            <a:pPr algn="ctr"/>
            <a:endParaRPr lang="ru-RU" b="1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5648" y="391085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cs typeface="Aharoni" pitchFamily="2" charset="-79"/>
              </a:rPr>
              <a:t>Выполнила</a:t>
            </a:r>
          </a:p>
          <a:p>
            <a:pPr algn="r"/>
            <a:r>
              <a:rPr lang="ru-RU" b="1" dirty="0" smtClean="0">
                <a:cs typeface="Aharoni" pitchFamily="2" charset="-79"/>
              </a:rPr>
              <a:t>воспитатель высшей категории </a:t>
            </a:r>
          </a:p>
          <a:p>
            <a:pPr algn="r"/>
            <a:r>
              <a:rPr lang="ru-RU" b="1" dirty="0" smtClean="0">
                <a:cs typeface="Aharoni" pitchFamily="2" charset="-79"/>
              </a:rPr>
              <a:t>Солнцева Н.В.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57332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2021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9675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Вертолет с мотором из LEGO </a:t>
            </a: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WeDo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2" name="Рисунок 11" descr="H:\робототехника\вертолет  с мотором фото\IMG_20210217_2016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16835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62"/>
          </a:xfrm>
          <a:prstGeom prst="rect">
            <a:avLst/>
          </a:prstGeom>
        </p:spPr>
      </p:pic>
      <p:pic>
        <p:nvPicPr>
          <p:cNvPr id="11" name="Рисунок 10" descr="H:\робототехника\вертолет  с мотором фото\IMG_20210217_2204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377"/>
            <a:ext cx="3672408" cy="328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:\робототехника\вертолет  с мотором фото\IMG_20210217_2203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377"/>
            <a:ext cx="37799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:\робототехника\вертолет  с мотором фото\IMG_20210217_2201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" y="3662536"/>
            <a:ext cx="3870176" cy="295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:\робототехника\вертолет  с мотором фото\IMG_20210217_2159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59" y="3645023"/>
            <a:ext cx="3887924" cy="296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8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62"/>
          </a:xfrm>
          <a:prstGeom prst="rect">
            <a:avLst/>
          </a:prstGeom>
        </p:spPr>
      </p:pic>
      <p:pic>
        <p:nvPicPr>
          <p:cNvPr id="3" name="Рисунок 2" descr="H:\робототехника\вертолет  с мотором фото\IMG_20210217_2159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1" y="410343"/>
            <a:ext cx="3995936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робототехника\вертолет  с мотором фото\IMG_20210217_2158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23" y="385665"/>
            <a:ext cx="3744416" cy="329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робототехника\вертолет  с мотором фото\IMG_20210217_2158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" y="3689648"/>
            <a:ext cx="4211960" cy="330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робототехника\вертолет  с мотором фото\IMG_20210217_2040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4" y="3717610"/>
            <a:ext cx="413995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9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62"/>
          </a:xfrm>
          <a:prstGeom prst="rect">
            <a:avLst/>
          </a:prstGeom>
        </p:spPr>
      </p:pic>
      <p:pic>
        <p:nvPicPr>
          <p:cNvPr id="3" name="Рисунок 2" descr="H:\робототехника\вертолет  с мотором фото\IMG_20210217_2039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1" y="0"/>
            <a:ext cx="436699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:\робототехника\вертолет  с мотором фото\IMG_20210217_221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0" y="0"/>
            <a:ext cx="45481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:\робототехника\вертолет  с мотором фото\IMG_20210217_2005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55976" cy="345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робототехника\вертолет  с мотором фото\IMG_20210217_2002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0" y="3370716"/>
            <a:ext cx="4548120" cy="350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3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62"/>
          </a:xfrm>
          <a:prstGeom prst="rect">
            <a:avLst/>
          </a:prstGeom>
        </p:spPr>
      </p:pic>
      <p:pic>
        <p:nvPicPr>
          <p:cNvPr id="3" name="Рисунок 2" descr="H:\робототехника\вертолет  с мотором фото\IMG_20210217_2037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0" y="301756"/>
            <a:ext cx="4182650" cy="286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робототехника\вертолет  с мотором фото\IMG_20210217_2037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04" y="301755"/>
            <a:ext cx="4113042" cy="286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робототехника\вертолет  с мотором фото\IMG_20210217_2018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r="74352"/>
          <a:stretch/>
        </p:blipFill>
        <p:spPr bwMode="auto">
          <a:xfrm>
            <a:off x="253444" y="3188768"/>
            <a:ext cx="1846177" cy="3386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робототехника\вертолет  с мотором фото\IMG_20210217_20152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r="1726" b="17405"/>
          <a:stretch/>
        </p:blipFill>
        <p:spPr bwMode="auto">
          <a:xfrm>
            <a:off x="2119635" y="3188768"/>
            <a:ext cx="3436340" cy="3184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робототехника\вертолет  с мотором фото\IMG_20210217_2016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85" y="3188768"/>
            <a:ext cx="3463653" cy="318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лександр\Downloads\вертолет  лего 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8"/>
          <a:stretch/>
        </p:blipFill>
        <p:spPr bwMode="auto">
          <a:xfrm>
            <a:off x="7934196" y="5601159"/>
            <a:ext cx="1231964" cy="130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лександр\Downloads\вертолет лего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/>
          <a:stretch/>
        </p:blipFill>
        <p:spPr bwMode="auto">
          <a:xfrm>
            <a:off x="1475656" y="5873669"/>
            <a:ext cx="958199" cy="10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Вертолет с мотором из LEGO WeDo</dc:title>
  <dc:creator>Александр</dc:creator>
  <cp:lastModifiedBy>Александр</cp:lastModifiedBy>
  <cp:revision>10</cp:revision>
  <dcterms:created xsi:type="dcterms:W3CDTF">2021-02-17T17:55:28Z</dcterms:created>
  <dcterms:modified xsi:type="dcterms:W3CDTF">2021-02-26T05:28:01Z</dcterms:modified>
</cp:coreProperties>
</file>